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3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306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07" r:id="rId12"/>
    <p:sldId id="315" r:id="rId13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>
        <p:scale>
          <a:sx n="52" d="100"/>
          <a:sy n="52" d="100"/>
        </p:scale>
        <p:origin x="-510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4A47393-4F72-4088-B38E-C1E5D6F7FF8A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40A114-3ED4-4079-BD66-D229787543C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74438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019326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10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771193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11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776943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12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68303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69039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3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25144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4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21698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5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352831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6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130738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7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368752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8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350820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9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66600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1245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678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2990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80704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37348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06723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86469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43436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9839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09613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79152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51472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19400" y="1371601"/>
            <a:ext cx="6096000" cy="3766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Chemical Reaction Engineering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Dr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Salah N.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Farhan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Senior lecturer. Chem. Eng. Dept.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College of Engineering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University of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Diyala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9476" y="469022"/>
            <a:ext cx="7223467" cy="5934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9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4100" y="390525"/>
            <a:ext cx="7543800" cy="607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93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4610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CRE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60762" y="1056055"/>
            <a:ext cx="8569037" cy="1532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15000"/>
              </a:lnSpc>
              <a:spcBef>
                <a:spcPts val="2400"/>
              </a:spcBef>
            </a:pPr>
            <a:r>
              <a:rPr lang="en-US" sz="3200" b="1" kern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Chapter </a:t>
            </a:r>
            <a:r>
              <a:rPr lang="en-US" sz="3200" b="1" dirty="0" smtClean="0"/>
              <a:t>2</a:t>
            </a:r>
            <a:r>
              <a:rPr lang="en-US" sz="3200" b="1" dirty="0"/>
              <a:t>: Conversion and Reactor Sizing</a:t>
            </a:r>
          </a:p>
          <a:p>
            <a:pPr algn="l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endParaRPr lang="en-US" sz="3200" b="1" kern="0" dirty="0" smtClean="0">
              <a:solidFill>
                <a:srgbClr val="365F91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0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2" name="Rectangle 1"/>
          <p:cNvSpPr/>
          <p:nvPr/>
        </p:nvSpPr>
        <p:spPr>
          <a:xfrm>
            <a:off x="838200" y="754935"/>
            <a:ext cx="8305800" cy="3932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sz="4400" b="1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Critical Thinking Question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i="1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See Preface Tables P1, P2, and P3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Would the conversion be higher if the PFR were placed at last rather than in the middle? This is a question that involves critical thinking because it probes implication and consequences of such a move of the PFR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Socratic Question 5: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 moving the PFR to the end more conversion will be achieved because the rate decreases gradually as we move down the PFR. (see example 2.2 for a similar situation)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9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908" y="532245"/>
            <a:ext cx="4953000" cy="23431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915" y="3059166"/>
            <a:ext cx="4132401" cy="27263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90004" y="532245"/>
            <a:ext cx="4312777" cy="188971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90004" y="2679338"/>
            <a:ext cx="4432418" cy="187506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90004" y="4660533"/>
            <a:ext cx="4432418" cy="1794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97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446" y="595277"/>
            <a:ext cx="5039222" cy="525902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5986" y="403451"/>
            <a:ext cx="4454443" cy="5595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02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657009"/>
            <a:ext cx="4410075" cy="56007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1525" y="548458"/>
            <a:ext cx="5466015" cy="590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48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7387" y="338137"/>
            <a:ext cx="8277225" cy="618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12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2" name="Rectangle 1"/>
          <p:cNvSpPr/>
          <p:nvPr/>
        </p:nvSpPr>
        <p:spPr>
          <a:xfrm>
            <a:off x="153824" y="570939"/>
            <a:ext cx="11331724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600" b="1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Self Test - What is Wrong with This Solution?</a:t>
            </a:r>
            <a:endParaRPr lang="en-US" sz="3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r>
              <a:rPr lang="en-US" sz="1400" u="sng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Problem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r>
              <a:rPr lang="en-US" sz="14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An adiabatic liquid phase exothermic reaction is to be carried out in a 25 dm</a:t>
            </a:r>
            <a:r>
              <a:rPr lang="en-US" sz="1400" baseline="300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3</a:t>
            </a:r>
            <a:r>
              <a:rPr lang="en-US" sz="14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 CSTR. The entering molar flow rate of A times the reciprocal of the rate of reaction is shown below as a function of conversion.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r>
              <a:rPr lang="en-US" sz="14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What is the conversion exiting the CSTR?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6745" y="1974449"/>
            <a:ext cx="6293667" cy="4300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99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0237" y="504825"/>
            <a:ext cx="8391525" cy="584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04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313</Words>
  <Application>Microsoft Office PowerPoint</Application>
  <PresentationFormat>Custom</PresentationFormat>
  <Paragraphs>64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amazzon</cp:lastModifiedBy>
  <cp:revision>22</cp:revision>
  <dcterms:created xsi:type="dcterms:W3CDTF">2018-12-03T12:03:58Z</dcterms:created>
  <dcterms:modified xsi:type="dcterms:W3CDTF">2018-12-03T21:13:06Z</dcterms:modified>
</cp:coreProperties>
</file>