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306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07" r:id="rId12"/>
    <p:sldId id="315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7119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7694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830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5144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69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5283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3073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6875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5082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660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476" y="469022"/>
            <a:ext cx="7223467" cy="593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390525"/>
            <a:ext cx="75438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3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610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0762" y="1056055"/>
            <a:ext cx="8569037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2400"/>
              </a:spcBef>
            </a:pPr>
            <a:r>
              <a:rPr lang="en-US" sz="3200" b="1" kern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sz="3200" b="1" dirty="0" smtClean="0"/>
              <a:t>2</a:t>
            </a:r>
            <a:r>
              <a:rPr lang="en-US" sz="3200" b="1" dirty="0"/>
              <a:t>: Conversion and Reactor Sizing</a:t>
            </a:r>
          </a:p>
          <a:p>
            <a:pPr algn="l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sz="3200" b="1" kern="0" dirty="0" smtClean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838200" y="754935"/>
            <a:ext cx="8305800" cy="3932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Critical Thinking Question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See Preface Tables P1, P2, and P3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 the conversion be higher if the PFR were placed at last rather than in the middle? This is a question that involves critical thinking because it probes implication and consequences of such a move of the PFR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Socratic Question 5: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moving the PFR to the end more conversion will be achieved because the rate decreases gradually as we move down the PFR. (see example 2.2 for a similar situation)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08" y="532245"/>
            <a:ext cx="4953000" cy="2343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15" y="3059166"/>
            <a:ext cx="4132401" cy="27263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0004" y="532245"/>
            <a:ext cx="4312777" cy="18897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0004" y="2679338"/>
            <a:ext cx="4432418" cy="18750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0004" y="4660533"/>
            <a:ext cx="4432418" cy="179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7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46" y="595277"/>
            <a:ext cx="5039222" cy="52590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986" y="403451"/>
            <a:ext cx="4454443" cy="559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0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57009"/>
            <a:ext cx="4410075" cy="5600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1525" y="548458"/>
            <a:ext cx="5466015" cy="59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387" y="338137"/>
            <a:ext cx="8277225" cy="618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153824" y="570939"/>
            <a:ext cx="1133172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Self Test - What is Wrong with This Solution?</a:t>
            </a:r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1400" u="sng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Problem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 adiabatic liquid phase exothermic reaction is to be carried out in a 25 dm</a:t>
            </a:r>
            <a:r>
              <a:rPr lang="en-US" sz="1400" baseline="300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CSTR. The entering molar flow rate of A times the reciprocal of the rate of reaction is shown below as a function of conversion.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What is the conversion exiting the CSTR?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745" y="1974449"/>
            <a:ext cx="6293667" cy="430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237" y="504825"/>
            <a:ext cx="8391525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313</Words>
  <Application>Microsoft Office PowerPoint</Application>
  <PresentationFormat>Custom</PresentationFormat>
  <Paragraphs>64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22</cp:revision>
  <dcterms:created xsi:type="dcterms:W3CDTF">2018-12-03T12:03:58Z</dcterms:created>
  <dcterms:modified xsi:type="dcterms:W3CDTF">2018-12-03T21:13:06Z</dcterms:modified>
</cp:coreProperties>
</file>